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0" autoAdjust="0"/>
    <p:restoredTop sz="94660"/>
  </p:normalViewPr>
  <p:slideViewPr>
    <p:cSldViewPr>
      <p:cViewPr varScale="1">
        <p:scale>
          <a:sx n="68" d="100"/>
          <a:sy n="68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C3540C-856E-42B0-B465-311F29CDFB3E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7BD024-4C4E-4FF7-90EA-A72032F8D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0911" y="1524000"/>
            <a:ext cx="77331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Sorsogon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State College</a:t>
            </a:r>
          </a:p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Office of the Student Services</a:t>
            </a:r>
            <a:endParaRPr lang="en-US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6576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Contact Person: </a:t>
            </a:r>
            <a:r>
              <a:rPr lang="en-US" sz="2800" b="1" dirty="0" smtClean="0">
                <a:solidFill>
                  <a:srgbClr val="FF0000"/>
                </a:solidFill>
              </a:rPr>
              <a:t>Prof. </a:t>
            </a:r>
            <a:r>
              <a:rPr lang="en-US" sz="2800" b="1" dirty="0" err="1" smtClean="0">
                <a:solidFill>
                  <a:srgbClr val="FF0000"/>
                </a:solidFill>
              </a:rPr>
              <a:t>Teresita</a:t>
            </a:r>
            <a:r>
              <a:rPr lang="en-US" sz="2800" b="1" dirty="0" smtClean="0">
                <a:solidFill>
                  <a:srgbClr val="FF0000"/>
                </a:solidFill>
              </a:rPr>
              <a:t> D. </a:t>
            </a:r>
            <a:r>
              <a:rPr lang="en-US" sz="2800" b="1" dirty="0" err="1" smtClean="0">
                <a:solidFill>
                  <a:srgbClr val="FF0000"/>
                </a:solidFill>
              </a:rPr>
              <a:t>Aninipot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smtClean="0"/>
              <a:t>        </a:t>
            </a:r>
            <a:r>
              <a:rPr lang="en-US" sz="2400" smtClean="0"/>
              <a:t> </a:t>
            </a:r>
            <a:r>
              <a:rPr lang="en-US" sz="2400" smtClean="0"/>
              <a:t>     </a:t>
            </a:r>
            <a:r>
              <a:rPr lang="en-US" sz="2400" dirty="0" smtClean="0"/>
              <a:t>Director, Student Services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Office Telephone Number:052-421-55-24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logo ss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343</TotalTime>
  <Words>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Tessie</dc:creator>
  <cp:lastModifiedBy>Tessie</cp:lastModifiedBy>
  <cp:revision>38</cp:revision>
  <dcterms:created xsi:type="dcterms:W3CDTF">2012-08-15T07:07:37Z</dcterms:created>
  <dcterms:modified xsi:type="dcterms:W3CDTF">2012-10-15T09:12:38Z</dcterms:modified>
</cp:coreProperties>
</file>