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34625FA-1CA0-432F-9AF1-ED7F60E0D73E}" type="datetimeFigureOut">
              <a:rPr lang="en-US" smtClean="0"/>
              <a:pPr/>
              <a:t>08/29/12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80F621D-22B1-4303-A2DF-D9CEE05F4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066800"/>
          </a:xfrm>
          <a:ln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182880" algn="ctr">
              <a:spcAft>
                <a:spcPts val="1200"/>
              </a:spcAft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en-US" sz="27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STUDENT SERVICES</a:t>
            </a:r>
            <a:r>
              <a:rPr lang="en-US" sz="27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Georgia" pitchFamily="18" charset="0"/>
              </a:rPr>
              <a:t/>
            </a:r>
            <a:br>
              <a:rPr lang="en-US" sz="27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Georgia" pitchFamily="18" charset="0"/>
              </a:rPr>
            </a:br>
            <a:endParaRPr lang="en-US" sz="2400" b="1" dirty="0">
              <a:solidFill>
                <a:schemeClr val="tx2">
                  <a:lumMod val="10000"/>
                </a:schemeClr>
              </a:solidFill>
              <a:effectLst/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924800" cy="4191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  <a:p>
            <a:endParaRPr 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VISION</a:t>
            </a:r>
          </a:p>
          <a:p>
            <a:pPr algn="just"/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           The office of the Student Services envisions a strong and effective system in the pursuit of the students’ holistic growth and development.</a:t>
            </a:r>
          </a:p>
          <a:p>
            <a:pPr algn="just"/>
            <a:endParaRPr lang="en-US" sz="2000" dirty="0" smtClean="0">
              <a:solidFill>
                <a:schemeClr val="tx2">
                  <a:lumMod val="10000"/>
                </a:schemeClr>
              </a:solidFill>
              <a:latin typeface="Georgia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MISSION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Georgia" pitchFamily="18" charset="0"/>
              </a:rPr>
              <a:t>           The office of the Student Services is committed to support the academic and technological instruction of the College and provide programs and services for a well-balanced development of the students.</a:t>
            </a:r>
          </a:p>
          <a:p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Picture 5" descr="logo ss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1986546" cy="20148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010400" cy="533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</a:sp3d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GOALS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4102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 algn="just"/>
            <a:r>
              <a:rPr lang="en-US" sz="2000" dirty="0" smtClean="0"/>
              <a:t>1. Provide and support programs and activities that will give the          students the opportunity to hone their talents and skills, pursue their interest and apply their theoretical know-how.</a:t>
            </a:r>
          </a:p>
          <a:p>
            <a:pPr algn="just"/>
            <a:r>
              <a:rPr lang="en-US" sz="2000" dirty="0" smtClean="0"/>
              <a:t>2. Ensure efficient and effective management of college resources and services to sustainably and adequately meet student’s needs.</a:t>
            </a:r>
          </a:p>
          <a:p>
            <a:pPr algn="just"/>
            <a:r>
              <a:rPr lang="en-US" sz="2000" dirty="0" smtClean="0"/>
              <a:t>3. Collaborate with other agencies towards a unified effort to promote students’ welfare.</a:t>
            </a:r>
          </a:p>
          <a:p>
            <a:pPr algn="just"/>
            <a:r>
              <a:rPr lang="en-US" sz="2000" dirty="0" smtClean="0"/>
              <a:t>4. Maintain a wholesome environment for the students’ social moral, emotional and intellectual growth and development.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1200" dirty="0" smtClean="0"/>
          </a:p>
          <a:p>
            <a:pPr marL="457200" indent="-457200" algn="just">
              <a:buAutoNum type="arabicPeriod"/>
            </a:pPr>
            <a:r>
              <a:rPr lang="en-US" sz="2000" dirty="0" smtClean="0"/>
              <a:t>Enhance the student services capability to implement and provide the necessary services and other facilitative support.</a:t>
            </a:r>
          </a:p>
          <a:p>
            <a:pPr marL="457200" indent="-457200" algn="just">
              <a:buAutoNum type="arabicPeriod"/>
            </a:pPr>
            <a:r>
              <a:rPr lang="en-US" sz="2000" dirty="0" smtClean="0"/>
              <a:t>Stimulate the student for responsible and earnest leadership.</a:t>
            </a:r>
          </a:p>
          <a:p>
            <a:pPr marL="457200" indent="-457200" algn="just">
              <a:buAutoNum type="arabicPeriod"/>
            </a:pPr>
            <a:r>
              <a:rPr lang="en-US" sz="2000" dirty="0" smtClean="0"/>
              <a:t>Strengthen linkages with government institutions and agencies to hasten growth and development in terms of scholarships, study grants, job placement, on the –job training and student teaching.</a:t>
            </a:r>
          </a:p>
          <a:p>
            <a:pPr marL="457200" indent="-457200" algn="just">
              <a:buAutoNum type="arabicPeriod"/>
            </a:pPr>
            <a:r>
              <a:rPr lang="en-US" sz="2000" dirty="0" smtClean="0"/>
              <a:t>Provide services  to students to help them cope more effectively with the many challenges of college life.</a:t>
            </a:r>
          </a:p>
          <a:p>
            <a:pPr marL="457200" indent="-457200" algn="just">
              <a:buAutoNum type="arabicPeriod"/>
            </a:pPr>
            <a:r>
              <a:rPr lang="en-US" sz="2000" dirty="0" smtClean="0"/>
              <a:t>Provide opportunity to be more productive and morally upright in the promotion of their general welfare.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3352800"/>
            <a:ext cx="70104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Ins="91440" anchor="b">
            <a:normAutofit fontScale="97500" lnSpcReduction="10000"/>
          </a:bodyPr>
          <a:lstStyle/>
          <a:p>
            <a:pPr algn="ctr">
              <a:buNone/>
            </a:pP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-1905000" y="2971800"/>
            <a:ext cx="6019800" cy="533400"/>
          </a:xfrm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>S</a:t>
            </a:r>
            <a:r>
              <a:rPr lang="en-US" sz="36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>ERVICES</a:t>
            </a:r>
            <a: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dir="21540000" sx="62000" sy="62000" algn="tl" rotWithShape="0">
                    <a:schemeClr val="bg1"/>
                  </a:outerShdw>
                </a:effectLst>
              </a:rPr>
            </a:br>
            <a:endParaRPr lang="en-US" sz="4800" b="1" dirty="0">
              <a:effectLst>
                <a:outerShdw dir="21540000" sx="62000" sy="62000" algn="tl" rotWithShape="0">
                  <a:schemeClr val="bg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33400"/>
            <a:ext cx="6934200" cy="5791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  <a:sp3d extrusionH="57150">
              <a:bevelT w="50800" h="38100" prst="riblet"/>
            </a:sp3d>
          </a:bodyPr>
          <a:lstStyle/>
          <a:p>
            <a:r>
              <a:rPr lang="en-US" b="1" dirty="0" smtClean="0"/>
              <a:t>1. </a:t>
            </a:r>
            <a:r>
              <a:rPr lang="en-US" b="1" dirty="0" smtClean="0">
                <a:solidFill>
                  <a:schemeClr val="tx1"/>
                </a:solidFill>
              </a:rPr>
              <a:t>Guidance Services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2. Medical/Dental Services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3. Canteen Services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4. Student Publication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5. Library Services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6. Student Organizations/Club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7. Scholarship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8. Cultural Activities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9. Placement Services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10. Sports and Recreation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11. Student Housing Services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12. Student Loan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233</TotalTime>
  <Words>289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     THE STUDENT SERVICES </vt:lpstr>
      <vt:lpstr> GOALS</vt:lpstr>
      <vt:lpstr>                    SERVICES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STUDENT SERVICES</dc:title>
  <dc:creator>win7</dc:creator>
  <cp:lastModifiedBy>win7</cp:lastModifiedBy>
  <cp:revision>25</cp:revision>
  <dcterms:created xsi:type="dcterms:W3CDTF">2012-08-29T00:19:52Z</dcterms:created>
  <dcterms:modified xsi:type="dcterms:W3CDTF">2012-08-29T06:34:38Z</dcterms:modified>
</cp:coreProperties>
</file>